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2" r:id="rId15"/>
    <p:sldId id="263" r:id="rId16"/>
    <p:sldId id="264" r:id="rId17"/>
    <p:sldId id="265" r:id="rId18"/>
    <p:sldId id="266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2436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DFA3-61C1-4A68-A03C-AA1DDC145D32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83D5-0646-438E-98A6-30133D3B8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DFA3-61C1-4A68-A03C-AA1DDC145D32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83D5-0646-438E-98A6-30133D3B8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DFA3-61C1-4A68-A03C-AA1DDC145D32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83D5-0646-438E-98A6-30133D3B8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DFA3-61C1-4A68-A03C-AA1DDC145D32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83D5-0646-438E-98A6-30133D3B8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DFA3-61C1-4A68-A03C-AA1DDC145D32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83D5-0646-438E-98A6-30133D3B8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DFA3-61C1-4A68-A03C-AA1DDC145D32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83D5-0646-438E-98A6-30133D3B8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DFA3-61C1-4A68-A03C-AA1DDC145D32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83D5-0646-438E-98A6-30133D3B8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DFA3-61C1-4A68-A03C-AA1DDC145D32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83D5-0646-438E-98A6-30133D3B8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DFA3-61C1-4A68-A03C-AA1DDC145D32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83D5-0646-438E-98A6-30133D3B8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DFA3-61C1-4A68-A03C-AA1DDC145D32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83D5-0646-438E-98A6-30133D3B8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DFA3-61C1-4A68-A03C-AA1DDC145D32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83D5-0646-438E-98A6-30133D3B8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1DFA3-61C1-4A68-A03C-AA1DDC145D32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E83D5-0646-438E-98A6-30133D3B8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D:\Rajesh\NSS\Nss day\(7) WhatsApp_files\NSS FINAL  FOR ABOUT US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Rajesh\NSS\Nss day\7f8415e7-55eb-4977-b7d0-7fb34c983dbd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68000" cy="800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Rajesh\NSS\Nss day\3bbe4cef-0833-4c14-b0bb-d8acaf8e1dad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357214"/>
            <a:ext cx="10310842" cy="7733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Rajesh\NSS\Nss day\1c711631-37ea-4e8d-adaa-fc57963912d4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96528" cy="7572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:\Rajesh\NSS\Nss day\34cedef2-7816-48de-a229-1512de0dd04e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96528" cy="7572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Rajesh\NSS\Nss day\9ba7662e-752c-40f4-8d23-f3902bbccb39.jf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4" cy="6858000"/>
          </a:xfrm>
          <a:prstGeom prst="rect">
            <a:avLst/>
          </a:prstGeom>
          <a:noFill/>
        </p:spPr>
      </p:pic>
      <p:pic>
        <p:nvPicPr>
          <p:cNvPr id="4100" name="Picture 4" descr="D:\Rajesh\NSS\Nss day\5198b807-04bd-4d19-a150-d731ec18b97f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7096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Rajesh\NSS\Nss day\8ac0beb1-e13c-4285-916c-3928f80cac72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786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Rajesh\NSS\Nss day\3c7cd1c0-0649-4011-90bb-60b623897b1d.jf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Rajesh\NSS\Nss day\07f8c466-f4a9-4f9e-be0b-fc1cdb549f9a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Rajesh\NSS\Nss day\58ecec8e-f259-4b56-93b5-f93c92aae927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68000" cy="800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Rajesh\NSS\Nss day\093fbaf2-db29-42f4-a627-20b58fc94a1f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40" y="0"/>
            <a:ext cx="94345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15de966-7b03-46ae-a4a6-af849fcaf28b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358246" cy="635798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:\Rajesh\NSS\Nss day\98fd7962-e89c-4e52-81b5-c4cd2df2d730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36"/>
            <a:ext cx="9144000" cy="11382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D:\Rajesh\NSS\Nss day\b3405cc0-6112-4d65-8e4f-4f243251d243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60" name="AutoShape 4" descr="blob:https://web.whatsapp.com/72db0459-ebb3-4650-a2ac-465fcdc78f8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blob:https://web.whatsapp.com/72db0459-ebb3-4650-a2ac-465fcdc78f8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0"/>
            <a:ext cx="104299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D:\Rajesh\NSS\Nss day\c1cbcf76-475e-4a97-ba03-fa6e55ccc366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00354"/>
            <a:ext cx="9144000" cy="10501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D:\Rajesh\NSS\Nss day\edc8cadd-0745-4d3f-99a1-016f0a6d16ca.jf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572001" cy="6858000"/>
          </a:xfrm>
          <a:prstGeom prst="rect">
            <a:avLst/>
          </a:prstGeom>
          <a:noFill/>
        </p:spPr>
      </p:pic>
      <p:pic>
        <p:nvPicPr>
          <p:cNvPr id="1030" name="Picture 6" descr="D:\Rajesh\NSS\Nss day\1899d4b2-4463-49dd-8da5-7d6c60481f82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0"/>
            <a:ext cx="4571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D:\Rajesh\NSS\Nss day\f253fa99-b6b0-4b25-93e9-1872576e21ee.jf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Rajesh\NSS\Nss day\cbe1e002-44ff-4254-9942-1c207fcb685a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Rajesh\NSS\Nss day\8eb0e371-4cef-4c34-a0e5-097a720372d0.jf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Rajesh\NSS\Nss day\292bf2ba-e2f1-4860-935e-b5c89918f8d6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Rajesh\NSS\Nss day\a1629e6f-396e-4ea7-8604-8089116ab543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Rajesh\NSS\Nss day\41ded554-cf65-4826-b585-6f5d9b2e09ff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68000" cy="800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Rajesh\NSS\Nss day\3487213b-e75b-44a1-aec6-696442ff6db3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68000" cy="800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Prince</dc:creator>
  <cp:lastModifiedBy>Prince</cp:lastModifiedBy>
  <cp:revision>5</cp:revision>
  <dcterms:created xsi:type="dcterms:W3CDTF">2022-09-27T07:39:47Z</dcterms:created>
  <dcterms:modified xsi:type="dcterms:W3CDTF">2022-09-28T05:01:36Z</dcterms:modified>
</cp:coreProperties>
</file>